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730" r:id="rId1"/>
    <p:sldMasterId id="2147483749" r:id="rId2"/>
  </p:sldMasterIdLst>
  <p:notesMasterIdLst>
    <p:notesMasterId r:id="rId8"/>
  </p:notesMasterIdLst>
  <p:handoutMasterIdLst>
    <p:handoutMasterId r:id="rId9"/>
  </p:handoutMasterIdLst>
  <p:sldIdLst>
    <p:sldId id="330" r:id="rId3"/>
    <p:sldId id="480" r:id="rId4"/>
    <p:sldId id="481" r:id="rId5"/>
    <p:sldId id="482" r:id="rId6"/>
    <p:sldId id="479" r:id="rId7"/>
  </p:sldIdLst>
  <p:sldSz cx="12188825" cy="6858000"/>
  <p:notesSz cx="7023100" cy="9309100"/>
  <p:embeddedFontLst>
    <p:embeddedFont>
      <p:font typeface="Calibri Light" panose="020F0302020204030204" pitchFamily="34" charset="0"/>
      <p:regular r:id="rId10"/>
      <p:italic r:id="rId11"/>
    </p:embeddedFont>
    <p:embeddedFont>
      <p:font typeface="Consolas" panose="020B0609020204030204" pitchFamily="49" charset="0"/>
      <p:regular r:id="rId12"/>
      <p:bold r:id="rId13"/>
      <p:italic r:id="rId14"/>
      <p:boldItalic r:id="rId15"/>
    </p:embeddedFont>
    <p:embeddedFont>
      <p:font typeface="Segoe Light" panose="020B0604020202020204" charset="0"/>
      <p:regular r:id="rId16"/>
      <p:italic r:id="rId17"/>
    </p:embeddedFont>
    <p:embeddedFont>
      <p:font typeface="Segoe UI" panose="020B0502040204020203" pitchFamily="34" charset="0"/>
      <p:regular r:id="rId18"/>
      <p:bold r:id="rId19"/>
      <p:italic r:id="rId20"/>
      <p:boldItalic r:id="rId21"/>
    </p:embeddedFont>
    <p:embeddedFont>
      <p:font typeface="Segoe UI Light" panose="020B0502040204020203" pitchFamily="34" charset="0"/>
      <p:regular r:id="rId22"/>
      <p:italic r:id="rId23"/>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92D050"/>
    <a:srgbClr val="7ECCFF"/>
    <a:srgbClr val="FF8A00"/>
    <a:srgbClr val="85BCE6"/>
    <a:srgbClr val="00AEEF"/>
    <a:srgbClr val="A6A6A6"/>
    <a:srgbClr val="FFFFFF"/>
    <a:srgbClr val="ED1E79"/>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2" autoAdjust="0"/>
    <p:restoredTop sz="75798" autoAdjust="0"/>
  </p:normalViewPr>
  <p:slideViewPr>
    <p:cSldViewPr snapToGrid="0">
      <p:cViewPr varScale="1">
        <p:scale>
          <a:sx n="120" d="100"/>
          <a:sy n="120" d="100"/>
        </p:scale>
        <p:origin x="108" y="252"/>
      </p:cViewPr>
      <p:guideLst>
        <p:guide orient="horz" pos="2160"/>
        <p:guide orient="horz" pos="911"/>
        <p:guide orient="horz" pos="1199"/>
        <p:guide orient="horz" pos="1487"/>
        <p:guide orient="horz" pos="2729"/>
        <p:guide orient="horz" pos="4176"/>
        <p:guide pos="3839"/>
        <p:guide pos="326"/>
        <p:guide pos="7067"/>
        <p:guide pos="735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1" d="100"/>
        <a:sy n="41" d="100"/>
      </p:scale>
      <p:origin x="0" y="0"/>
    </p:cViewPr>
  </p:sorterViewPr>
  <p:notesViewPr>
    <p:cSldViewPr snapToGrid="0" showGuides="1">
      <p:cViewPr varScale="1">
        <p:scale>
          <a:sx n="78" d="100"/>
          <a:sy n="78" d="100"/>
        </p:scale>
        <p:origin x="-2622" y="-10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r>
              <a:rPr lang="en-US" dirty="0">
                <a:latin typeface="Segoe UI" pitchFamily="34" charset="0"/>
              </a:rPr>
              <a:t>Windows Azure Overview</a:t>
            </a:r>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pPr/>
              <a:t>7/13/2022</a:t>
            </a:fld>
            <a:endParaRPr lang="en-US" dirty="0">
              <a:latin typeface="Segoe UI" pitchFamily="34" charset="0"/>
            </a:endParaRPr>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pPr/>
              <a:t>‹nº›</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2446" tIns="46223" rIns="92446" bIns="46223" rtlCol="0"/>
          <a:lstStyle>
            <a:lvl1pPr algn="l">
              <a:defRPr sz="1200">
                <a:latin typeface="Segoe UI" pitchFamily="34" charset="0"/>
              </a:defRPr>
            </a:lvl1pPr>
          </a:lstStyle>
          <a:p>
            <a:r>
              <a:rPr lang="en-US" dirty="0"/>
              <a:t>Windows Azure Overview</a:t>
            </a:r>
          </a:p>
        </p:txBody>
      </p:sp>
      <p:sp>
        <p:nvSpPr>
          <p:cNvPr id="3" name="Date Placeholder 2"/>
          <p:cNvSpPr>
            <a:spLocks noGrp="1"/>
          </p:cNvSpPr>
          <p:nvPr>
            <p:ph type="dt" idx="1"/>
          </p:nvPr>
        </p:nvSpPr>
        <p:spPr>
          <a:xfrm>
            <a:off x="3978132" y="0"/>
            <a:ext cx="3043343" cy="4654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7/13/2022</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2446" tIns="46223" rIns="92446" bIns="46223"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‹nº›</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85932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154491572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89125" y="1796716"/>
            <a:ext cx="4205288" cy="729916"/>
          </a:xfrm>
        </p:spPr>
        <p:txBody>
          <a:bodyPr anchor="ctr" anchorCtr="0">
            <a:noAutofit/>
          </a:bodyPr>
          <a:lstStyle>
            <a:lvl1pPr>
              <a:lnSpc>
                <a:spcPct val="90000"/>
              </a:lnSpc>
              <a:defRPr sz="4800" baseline="0">
                <a:solidFill>
                  <a:schemeClr val="bg1">
                    <a:alpha val="98000"/>
                  </a:schemeClr>
                </a:solidFill>
              </a:defRPr>
            </a:lvl1pPr>
          </a:lstStyle>
          <a:p>
            <a:r>
              <a:rPr lang="en-US" dirty="0"/>
              <a:t>Demo</a:t>
            </a:r>
          </a:p>
        </p:txBody>
      </p:sp>
      <p:sp>
        <p:nvSpPr>
          <p:cNvPr id="3" name="Subtitle 2"/>
          <p:cNvSpPr>
            <a:spLocks noGrp="1"/>
          </p:cNvSpPr>
          <p:nvPr>
            <p:ph type="subTitle" idx="1" hasCustomPrompt="1"/>
          </p:nvPr>
        </p:nvSpPr>
        <p:spPr>
          <a:xfrm>
            <a:off x="1889124" y="4427314"/>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Presenter Name</a:t>
            </a:r>
          </a:p>
        </p:txBody>
      </p:sp>
      <p:sp>
        <p:nvSpPr>
          <p:cNvPr id="7" name="Text Placeholder 6"/>
          <p:cNvSpPr>
            <a:spLocks noGrp="1"/>
          </p:cNvSpPr>
          <p:nvPr>
            <p:ph type="body" sz="quarter" idx="10" hasCustomPrompt="1"/>
          </p:nvPr>
        </p:nvSpPr>
        <p:spPr>
          <a:xfrm>
            <a:off x="1889125" y="2536257"/>
            <a:ext cx="5414043" cy="1831206"/>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lang="en-US" sz="6000" dirty="0" smtClean="0">
                <a:solidFill>
                  <a:srgbClr val="00B0F0"/>
                </a:solidFill>
                <a:latin typeface="Segoe UI Light" pitchFamily="34" charset="0"/>
              </a:defRPr>
            </a:lvl1pPr>
          </a:lstStyle>
          <a:p>
            <a:pPr lvl="0"/>
            <a:r>
              <a:rPr lang="en-US" dirty="0"/>
              <a:t>click 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5012" y="1336765"/>
            <a:ext cx="4005943" cy="4005943"/>
          </a:xfrm>
          <a:prstGeom prst="rect">
            <a:avLst/>
          </a:prstGeom>
        </p:spPr>
      </p:pic>
    </p:spTree>
    <p:extLst>
      <p:ext uri="{BB962C8B-B14F-4D97-AF65-F5344CB8AC3E}">
        <p14:creationId xmlns:p14="http://schemas.microsoft.com/office/powerpoint/2010/main" val="140352470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65680" y="2602279"/>
            <a:ext cx="4205288" cy="1523494"/>
          </a:xfrm>
        </p:spPr>
        <p:txBody>
          <a:bodyPr anchor="ctr" anchorCtr="0">
            <a:noAutofit/>
          </a:bodyPr>
          <a:lstStyle>
            <a:lvl1pPr algn="l">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4352656"/>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420707" y="3364026"/>
            <a:ext cx="3340955" cy="1274538"/>
          </a:xfrm>
        </p:spPr>
        <p:txBody>
          <a:bodyPr anchor="t" anchorCtr="0">
            <a:noAutofit/>
            <a:scene3d>
              <a:camera prst="orthographicFront"/>
              <a:lightRig rig="flat" dir="t"/>
            </a:scene3d>
            <a:sp3d>
              <a:contourClr>
                <a:schemeClr val="bg2"/>
              </a:contourClr>
            </a:sp3d>
          </a:bodyPr>
          <a:lstStyle>
            <a:lvl1pPr marL="0" indent="0" algn="ctr">
              <a:buFont typeface="Arial" pitchFamily="34" charset="0"/>
              <a:buNone/>
              <a:defRPr lang="en-US" sz="6000" dirty="0" smtClean="0">
                <a:solidFill>
                  <a:srgbClr val="00B0F0"/>
                </a:solidFill>
                <a:latin typeface="Segoe UI Light" pitchFamily="34" charset="0"/>
              </a:defRPr>
            </a:lvl1pPr>
          </a:lstStyle>
          <a:p>
            <a:pPr lvl="0"/>
            <a:r>
              <a:rPr lang="en-US" dirty="0"/>
              <a:t>video</a:t>
            </a:r>
          </a:p>
        </p:txBody>
      </p:sp>
      <p:sp>
        <p:nvSpPr>
          <p:cNvPr id="8" name="Freeform 6"/>
          <p:cNvSpPr>
            <a:spLocks noEditPoints="1"/>
          </p:cNvSpPr>
          <p:nvPr userDrawn="1"/>
        </p:nvSpPr>
        <p:spPr bwMode="auto">
          <a:xfrm>
            <a:off x="7174523" y="1504001"/>
            <a:ext cx="3890599" cy="37200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17966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9013636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50695090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154491572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9013636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02099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527936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spTree>
    <p:extLst>
      <p:ext uri="{BB962C8B-B14F-4D97-AF65-F5344CB8AC3E}">
        <p14:creationId xmlns:p14="http://schemas.microsoft.com/office/powerpoint/2010/main" val="154491572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9013636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02099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0209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0836884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a:t>Click to edit Master text styles</a:t>
            </a:r>
          </a:p>
          <a:p>
            <a:pPr marL="403225" lvl="1" indent="-403225" algn="l" defTabSz="914363" rtl="0" eaLnBrk="1" latinLnBrk="0" hangingPunct="1">
              <a:lnSpc>
                <a:spcPct val="90000"/>
              </a:lnSpc>
              <a:spcBef>
                <a:spcPct val="20000"/>
              </a:spcBef>
              <a:buSzPct val="80000"/>
            </a:pPr>
            <a:r>
              <a:rPr lang="en-US"/>
              <a:t>Second level</a:t>
            </a:r>
          </a:p>
          <a:p>
            <a:pPr marL="403225" lvl="2" indent="-403225" algn="l" defTabSz="914363" rtl="0" eaLnBrk="1" latinLnBrk="0" hangingPunct="1">
              <a:lnSpc>
                <a:spcPct val="90000"/>
              </a:lnSpc>
              <a:spcBef>
                <a:spcPct val="20000"/>
              </a:spcBef>
              <a:buSzPct val="80000"/>
            </a:pPr>
            <a:r>
              <a:rPr lang="en-US"/>
              <a:t>Third level</a:t>
            </a:r>
          </a:p>
          <a:p>
            <a:pPr marL="403225" lvl="3" indent="-403225" algn="l" defTabSz="914363" rtl="0" eaLnBrk="1" latinLnBrk="0" hangingPunct="1">
              <a:lnSpc>
                <a:spcPct val="90000"/>
              </a:lnSpc>
              <a:spcBef>
                <a:spcPct val="20000"/>
              </a:spcBef>
              <a:buSzPct val="80000"/>
            </a:pPr>
            <a:r>
              <a:rPr lang="en-US"/>
              <a:t>Fourth level</a:t>
            </a:r>
          </a:p>
          <a:p>
            <a:pPr marL="403225" lvl="4" indent="-403225" algn="l" defTabSz="914363"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a:t>Click to edit Master title style</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53" r:id="rId3"/>
    <p:sldLayoutId id="214748375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844" r:id="rId21"/>
    <p:sldLayoutId id="2147483845" r:id="rId22"/>
    <p:sldLayoutId id="2147483846" r:id="rId23"/>
  </p:sldLayoutIdLst>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 id="2147483754" r:id="rId2"/>
    <p:sldLayoutId id="2147483755" r:id="rId3"/>
    <p:sldLayoutId id="2147483756" r:id="rId4"/>
  </p:sldLayoutIdLst>
  <p:transition/>
  <p:hf hdr="0" ftr="0" dt="0"/>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6808471"/>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Title 3"/>
          <p:cNvSpPr>
            <a:spLocks noGrp="1"/>
          </p:cNvSpPr>
          <p:nvPr>
            <p:ph type="ctrTitle"/>
          </p:nvPr>
        </p:nvSpPr>
        <p:spPr>
          <a:xfrm>
            <a:off x="2838735" y="2468880"/>
            <a:ext cx="9171296" cy="1276830"/>
          </a:xfrm>
        </p:spPr>
        <p:txBody>
          <a:bodyPr/>
          <a:lstStyle/>
          <a:p>
            <a:pPr algn="ctr"/>
            <a:r>
              <a:rPr lang="pt-BR" sz="3600" b="1" dirty="0" err="1"/>
              <a:t>My-Customers</a:t>
            </a:r>
            <a:br>
              <a:rPr lang="pt-BR" sz="3600" dirty="0"/>
            </a:br>
            <a:endParaRPr lang="en-US" sz="3600" cap="all"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 r="-524"/>
          <a:stretch/>
        </p:blipFill>
        <p:spPr>
          <a:xfrm>
            <a:off x="-2398554" y="1039177"/>
            <a:ext cx="4797107" cy="4867275"/>
          </a:xfrm>
          <a:prstGeom prst="rect">
            <a:avLst/>
          </a:prstGeom>
        </p:spPr>
      </p:pic>
      <p:sp>
        <p:nvSpPr>
          <p:cNvPr id="6" name="Rectangle 5"/>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Slide Number Placeholder 3"/>
          <p:cNvSpPr txBox="1">
            <a:spLocks/>
          </p:cNvSpPr>
          <p:nvPr/>
        </p:nvSpPr>
        <p:spPr>
          <a:xfrm>
            <a:off x="11799865" y="6370047"/>
            <a:ext cx="457200" cy="365125"/>
          </a:xfrm>
          <a:prstGeom prst="rect">
            <a:avLst/>
          </a:prstGeo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61DAF487-A81C-418D-A43D-C109954B7E47}" type="slidenum">
              <a:rPr kumimoji="0" lang="pt-BR" sz="3000" b="0" i="0" u="none" strike="noStrike" kern="1200" cap="none" spc="0" normalizeH="0" baseline="0" noProof="0" smtClean="0">
                <a:ln>
                  <a:noFill/>
                </a:ln>
                <a:solidFill>
                  <a:schemeClr val="bg1"/>
                </a:solidFill>
                <a:effectLst/>
                <a:uLnTx/>
                <a:uFillTx/>
                <a:latin typeface="+mn-lt"/>
                <a:ea typeface="+mn-ea"/>
                <a:cs typeface="+mn-cs"/>
              </a:rPr>
              <a:pPr marL="0" marR="0" lvl="0" indent="0" algn="l" defTabSz="1218987" rtl="0" eaLnBrk="1" fontAlgn="auto" latinLnBrk="0" hangingPunct="1">
                <a:lnSpc>
                  <a:spcPct val="100000"/>
                </a:lnSpc>
                <a:spcBef>
                  <a:spcPts val="0"/>
                </a:spcBef>
                <a:spcAft>
                  <a:spcPts val="0"/>
                </a:spcAft>
                <a:buClrTx/>
                <a:buSzTx/>
                <a:buFontTx/>
                <a:buNone/>
                <a:tabLst/>
                <a:defRPr/>
              </a:pPr>
              <a:t>1</a:t>
            </a:fld>
            <a:endParaRPr kumimoji="0" lang="pt-BR" sz="3000" b="0" i="0" u="none" strike="noStrike" kern="1200" cap="none" spc="0" normalizeH="0" baseline="0" noProof="0" dirty="0">
              <a:ln>
                <a:noFill/>
              </a:ln>
              <a:solidFill>
                <a:schemeClr val="bg1"/>
              </a:solidFill>
              <a:effectLst/>
              <a:uLnTx/>
              <a:uFillTx/>
              <a:latin typeface="+mn-lt"/>
              <a:ea typeface="+mn-ea"/>
              <a:cs typeface="+mn-cs"/>
            </a:endParaRPr>
          </a:p>
        </p:txBody>
      </p:sp>
      <p:sp>
        <p:nvSpPr>
          <p:cNvPr id="2" name="CaixaDeTexto 1">
            <a:extLst>
              <a:ext uri="{FF2B5EF4-FFF2-40B4-BE49-F238E27FC236}">
                <a16:creationId xmlns:a16="http://schemas.microsoft.com/office/drawing/2014/main" id="{44581492-6163-4973-8094-C3919977BDF7}"/>
              </a:ext>
            </a:extLst>
          </p:cNvPr>
          <p:cNvSpPr txBox="1"/>
          <p:nvPr/>
        </p:nvSpPr>
        <p:spPr>
          <a:xfrm>
            <a:off x="4796592" y="3231472"/>
            <a:ext cx="6193963" cy="874085"/>
          </a:xfrm>
          <a:prstGeom prst="rect">
            <a:avLst/>
          </a:prstGeom>
          <a:noFill/>
        </p:spPr>
        <p:txBody>
          <a:bodyPr wrap="square" lIns="0" tIns="0" rIns="0" bIns="0" rtlCol="0">
            <a:spAutoFit/>
          </a:bodyPr>
          <a:lstStyle/>
          <a:p>
            <a:pPr>
              <a:lnSpc>
                <a:spcPct val="90000"/>
              </a:lnSpc>
              <a:spcBef>
                <a:spcPct val="20000"/>
              </a:spcBef>
              <a:buSzPct val="80000"/>
            </a:pPr>
            <a:r>
              <a:rPr lang="pt-BR" dirty="0">
                <a:solidFill>
                  <a:schemeClr val="bg1">
                    <a:alpha val="98000"/>
                  </a:schemeClr>
                </a:solidFill>
                <a:latin typeface="+mj-lt"/>
              </a:rPr>
              <a:t>Sistema para gestão de clientes em bancos</a:t>
            </a:r>
            <a:endParaRPr lang="en-US" dirty="0">
              <a:solidFill>
                <a:schemeClr val="bg1">
                  <a:alpha val="98000"/>
                </a:schemeClr>
              </a:solidFill>
              <a:latin typeface="+mj-lt"/>
            </a:endParaRPr>
          </a:p>
          <a:p>
            <a:pPr marL="460375" indent="-460375">
              <a:lnSpc>
                <a:spcPct val="90000"/>
              </a:lnSpc>
              <a:spcBef>
                <a:spcPct val="20000"/>
              </a:spcBef>
              <a:buSzPct val="80000"/>
              <a:buBlip>
                <a:blip r:embed="rId4"/>
              </a:buBlip>
            </a:pPr>
            <a:endParaRPr lang="pt-BR" sz="3200" dirty="0">
              <a:gradFill>
                <a:gsLst>
                  <a:gs pos="0">
                    <a:srgbClr val="292929">
                      <a:lumMod val="90000"/>
                      <a:lumOff val="10000"/>
                    </a:srgbClr>
                  </a:gs>
                  <a:gs pos="86000">
                    <a:srgbClr val="292929">
                      <a:lumMod val="90000"/>
                      <a:lumOff val="10000"/>
                    </a:srgbClr>
                  </a:gs>
                </a:gsLst>
                <a:lin ang="5400000" scaled="0"/>
              </a:gradFill>
            </a:endParaRPr>
          </a:p>
        </p:txBody>
      </p:sp>
      <p:sp>
        <p:nvSpPr>
          <p:cNvPr id="10" name="CaixaDeTexto 9">
            <a:extLst>
              <a:ext uri="{FF2B5EF4-FFF2-40B4-BE49-F238E27FC236}">
                <a16:creationId xmlns:a16="http://schemas.microsoft.com/office/drawing/2014/main" id="{3635F1D3-64C1-4880-9BC3-EF8071ACC278}"/>
              </a:ext>
            </a:extLst>
          </p:cNvPr>
          <p:cNvSpPr txBox="1"/>
          <p:nvPr/>
        </p:nvSpPr>
        <p:spPr>
          <a:xfrm>
            <a:off x="3794740" y="4986825"/>
            <a:ext cx="8132676" cy="1686616"/>
          </a:xfrm>
          <a:prstGeom prst="rect">
            <a:avLst/>
          </a:prstGeom>
          <a:noFill/>
        </p:spPr>
        <p:txBody>
          <a:bodyPr wrap="none" lIns="0" tIns="0" rIns="0" bIns="0" rtlCol="0">
            <a:spAutoFit/>
          </a:bodyPr>
          <a:lstStyle/>
          <a:p>
            <a:pPr>
              <a:lnSpc>
                <a:spcPct val="90000"/>
              </a:lnSpc>
              <a:spcBef>
                <a:spcPct val="20000"/>
              </a:spcBef>
              <a:buSzPct val="80000"/>
            </a:pPr>
            <a:r>
              <a:rPr lang="pt-BR" dirty="0">
                <a:solidFill>
                  <a:srgbClr val="C9C9C9"/>
                </a:solidFill>
                <a:latin typeface="Calibri Light" panose="020F0302020204030204" pitchFamily="34" charset="0"/>
                <a:cs typeface="Calibri Light" panose="020F0302020204030204" pitchFamily="34" charset="0"/>
              </a:rPr>
              <a:t>PUC Minas Virtual - Projeto Integrado</a:t>
            </a:r>
          </a:p>
          <a:p>
            <a:pPr>
              <a:lnSpc>
                <a:spcPct val="90000"/>
              </a:lnSpc>
              <a:spcBef>
                <a:spcPct val="20000"/>
              </a:spcBef>
              <a:buSzPct val="80000"/>
            </a:pPr>
            <a:r>
              <a:rPr lang="pt-BR" dirty="0">
                <a:solidFill>
                  <a:srgbClr val="C9C9C9"/>
                </a:solidFill>
                <a:latin typeface="Calibri Light" panose="020F0302020204030204" pitchFamily="34" charset="0"/>
                <a:cs typeface="Calibri Light" panose="020F0302020204030204" pitchFamily="34" charset="0"/>
              </a:rPr>
              <a:t>Pós-graduação Lato Sensu em Arquitetura de Software Distribuído</a:t>
            </a:r>
            <a:endParaRPr lang="en-US" dirty="0">
              <a:solidFill>
                <a:srgbClr val="C9C9C9"/>
              </a:solidFill>
              <a:latin typeface="Calibri Light" panose="020F0302020204030204" pitchFamily="34" charset="0"/>
              <a:cs typeface="Calibri Light" panose="020F0302020204030204" pitchFamily="34" charset="0"/>
            </a:endParaRPr>
          </a:p>
          <a:p>
            <a:pPr>
              <a:lnSpc>
                <a:spcPct val="90000"/>
              </a:lnSpc>
              <a:spcBef>
                <a:spcPct val="20000"/>
              </a:spcBef>
              <a:buSzPct val="80000"/>
            </a:pPr>
            <a:r>
              <a:rPr lang="pt-BR" dirty="0">
                <a:solidFill>
                  <a:srgbClr val="C9C9C9"/>
                </a:solidFill>
                <a:latin typeface="Calibri Light" panose="020F0302020204030204" pitchFamily="34" charset="0"/>
                <a:cs typeface="Calibri Light" panose="020F0302020204030204" pitchFamily="34" charset="0"/>
              </a:rPr>
              <a:t>Aluno : Cleidson Ferreira de Jesus </a:t>
            </a:r>
          </a:p>
          <a:p>
            <a:pPr marL="460375" indent="-460375">
              <a:lnSpc>
                <a:spcPct val="90000"/>
              </a:lnSpc>
              <a:spcBef>
                <a:spcPct val="20000"/>
              </a:spcBef>
              <a:buSzPct val="80000"/>
              <a:buBlip>
                <a:blip r:embed="rId4"/>
              </a:buBlip>
            </a:pPr>
            <a:endParaRPr lang="pt-BR" sz="32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40291685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613319" y="-10076"/>
            <a:ext cx="9304095" cy="1143000"/>
          </a:xfrm>
          <a:prstGeom prst="rect">
            <a:avLst/>
          </a:prstGeom>
        </p:spPr>
        <p:txBody>
          <a:bodyPr vert="horz" lIns="121899" tIns="60949" rIns="121899" bIns="60949" rtlCol="0" anchor="b">
            <a:noAutofit/>
          </a:bodyPr>
          <a:lstStyle>
            <a:lvl1pPr algn="ctr" defTabSz="914400" rtl="0" eaLnBrk="1" latinLnBrk="0" hangingPunct="1">
              <a:lnSpc>
                <a:spcPct val="80000"/>
              </a:lnSpc>
              <a:spcBef>
                <a:spcPct val="0"/>
              </a:spcBef>
              <a:buNone/>
              <a:defRPr lang="en-US" sz="6000" b="0" i="0" kern="1200" dirty="0">
                <a:ln>
                  <a:solidFill>
                    <a:schemeClr val="bg1">
                      <a:alpha val="11000"/>
                    </a:schemeClr>
                  </a:solidFill>
                </a:ln>
                <a:gradFill flip="none" rotWithShape="1">
                  <a:gsLst>
                    <a:gs pos="0">
                      <a:srgbClr val="0070BA"/>
                    </a:gs>
                    <a:gs pos="100000">
                      <a:srgbClr val="8EBCEB"/>
                    </a:gs>
                  </a:gsLst>
                  <a:lin ang="16200000" scaled="0"/>
                  <a:tileRect/>
                </a:gradFill>
                <a:effectLst>
                  <a:glow rad="63500">
                    <a:schemeClr val="bg2">
                      <a:lumMod val="25000"/>
                      <a:alpha val="31000"/>
                    </a:schemeClr>
                  </a:glow>
                </a:effectLst>
                <a:latin typeface="Segoe Semibold" pitchFamily="34" charset="0"/>
                <a:ea typeface="+mn-ea"/>
                <a:cs typeface="Segoe Semibold" pitchFamily="34" charset="0"/>
              </a:defRPr>
            </a:lvl1pPr>
          </a:lstStyle>
          <a:p>
            <a:pPr algn="l"/>
            <a:r>
              <a:rPr lang="pt-BR" dirty="0">
                <a:solidFill>
                  <a:srgbClr val="00AEEF"/>
                </a:solidFill>
                <a:effectLst/>
                <a:latin typeface="Segoe Light" pitchFamily="34" charset="0"/>
              </a:rPr>
              <a:t>Diagrama</a:t>
            </a:r>
            <a:r>
              <a:rPr lang="en-US" dirty="0">
                <a:solidFill>
                  <a:srgbClr val="00AEEF"/>
                </a:solidFill>
                <a:effectLst/>
                <a:latin typeface="Segoe Light" pitchFamily="34" charset="0"/>
              </a:rPr>
              <a:t> de </a:t>
            </a:r>
            <a:r>
              <a:rPr lang="pt-BR" dirty="0">
                <a:solidFill>
                  <a:srgbClr val="00AEEF"/>
                </a:solidFill>
                <a:effectLst/>
                <a:latin typeface="Segoe Light" pitchFamily="34" charset="0"/>
              </a:rPr>
              <a:t>containers</a:t>
            </a:r>
          </a:p>
        </p:txBody>
      </p:sp>
      <p:sp>
        <p:nvSpPr>
          <p:cNvPr id="9" name="Slide Number Placeholder 3">
            <a:extLst>
              <a:ext uri="{FF2B5EF4-FFF2-40B4-BE49-F238E27FC236}">
                <a16:creationId xmlns:a16="http://schemas.microsoft.com/office/drawing/2014/main" id="{9BBABDF6-4074-4B2D-B99D-78E5203AFD66}"/>
              </a:ext>
            </a:extLst>
          </p:cNvPr>
          <p:cNvSpPr txBox="1">
            <a:spLocks/>
          </p:cNvSpPr>
          <p:nvPr/>
        </p:nvSpPr>
        <p:spPr>
          <a:xfrm>
            <a:off x="11827161" y="6138033"/>
            <a:ext cx="457200" cy="365125"/>
          </a:xfrm>
          <a:prstGeom prst="rect">
            <a:avLst/>
          </a:prstGeo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61DAF487-A81C-418D-A43D-C109954B7E47}" type="slidenum">
              <a:rPr kumimoji="0" lang="pt-BR" sz="3000" b="0" i="0" u="none" strike="noStrike" kern="1200" cap="none" spc="0" normalizeH="0" baseline="0" noProof="0" smtClean="0">
                <a:ln>
                  <a:noFill/>
                </a:ln>
                <a:solidFill>
                  <a:schemeClr val="bg1"/>
                </a:solidFill>
                <a:effectLst/>
                <a:uLnTx/>
                <a:uFillTx/>
                <a:latin typeface="+mn-lt"/>
                <a:ea typeface="+mn-ea"/>
                <a:cs typeface="+mn-cs"/>
              </a:rPr>
              <a:pPr marL="0" marR="0" lvl="0" indent="0" algn="l" defTabSz="1218987" rtl="0" eaLnBrk="1" fontAlgn="auto" latinLnBrk="0" hangingPunct="1">
                <a:lnSpc>
                  <a:spcPct val="100000"/>
                </a:lnSpc>
                <a:spcBef>
                  <a:spcPts val="0"/>
                </a:spcBef>
                <a:spcAft>
                  <a:spcPts val="0"/>
                </a:spcAft>
                <a:buClrTx/>
                <a:buSzTx/>
                <a:buFontTx/>
                <a:buNone/>
                <a:tabLst/>
                <a:defRPr/>
              </a:pPr>
              <a:t>2</a:t>
            </a:fld>
            <a:endParaRPr kumimoji="0" lang="pt-BR" sz="3000" b="0" i="0" u="none" strike="noStrike" kern="1200" cap="none" spc="0" normalizeH="0" baseline="0" noProof="0" dirty="0">
              <a:ln>
                <a:noFill/>
              </a:ln>
              <a:solidFill>
                <a:schemeClr val="bg1"/>
              </a:solidFill>
              <a:effectLst/>
              <a:uLnTx/>
              <a:uFillTx/>
              <a:latin typeface="+mn-lt"/>
              <a:ea typeface="+mn-ea"/>
              <a:cs typeface="+mn-cs"/>
            </a:endParaRPr>
          </a:p>
        </p:txBody>
      </p:sp>
      <p:pic>
        <p:nvPicPr>
          <p:cNvPr id="3" name="Imagem 2" descr="Interface gráfica do usuário&#10;&#10;Descrição gerada automaticamente">
            <a:extLst>
              <a:ext uri="{FF2B5EF4-FFF2-40B4-BE49-F238E27FC236}">
                <a16:creationId xmlns:a16="http://schemas.microsoft.com/office/drawing/2014/main" id="{081766E5-B073-28A2-36A9-138434794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425" y="1010106"/>
            <a:ext cx="8203478" cy="5310489"/>
          </a:xfrm>
          <a:prstGeom prst="rect">
            <a:avLst/>
          </a:prstGeom>
        </p:spPr>
      </p:pic>
      <p:pic>
        <p:nvPicPr>
          <p:cNvPr id="4" name="Gravação de Tela 3">
            <a:hlinkClick r:id="" action="ppaction://media"/>
            <a:extLst>
              <a:ext uri="{FF2B5EF4-FFF2-40B4-BE49-F238E27FC236}">
                <a16:creationId xmlns:a16="http://schemas.microsoft.com/office/drawing/2014/main" id="{B8C56A5A-B896-EBB8-F7FE-C502D93DB6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Tree>
    <p:extLst>
      <p:ext uri="{BB962C8B-B14F-4D97-AF65-F5344CB8AC3E}">
        <p14:creationId xmlns:p14="http://schemas.microsoft.com/office/powerpoint/2010/main" val="3241410943"/>
      </p:ext>
    </p:extLst>
  </p:cSld>
  <p:clrMapOvr>
    <a:masterClrMapping/>
  </p:clrMapOvr>
  <p:transition advTm="967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E17713-808E-34FF-8294-89A7CE5A0F34}"/>
              </a:ext>
            </a:extLst>
          </p:cNvPr>
          <p:cNvSpPr>
            <a:spLocks noGrp="1"/>
          </p:cNvSpPr>
          <p:nvPr>
            <p:ph type="title"/>
          </p:nvPr>
        </p:nvSpPr>
        <p:spPr>
          <a:xfrm>
            <a:off x="519112" y="402776"/>
            <a:ext cx="11149013" cy="830997"/>
          </a:xfrm>
        </p:spPr>
        <p:txBody>
          <a:bodyPr/>
          <a:lstStyle/>
          <a:p>
            <a:r>
              <a:rPr lang="pt-BR" sz="6000" dirty="0">
                <a:ln>
                  <a:solidFill>
                    <a:schemeClr val="bg1">
                      <a:alpha val="11000"/>
                    </a:schemeClr>
                  </a:solidFill>
                </a:ln>
                <a:solidFill>
                  <a:srgbClr val="00AEEF"/>
                </a:solidFill>
                <a:latin typeface="Segoe Light" pitchFamily="34" charset="0"/>
              </a:rPr>
              <a:t>Provas</a:t>
            </a:r>
            <a:r>
              <a:rPr lang="pt-BR" dirty="0"/>
              <a:t> </a:t>
            </a:r>
            <a:r>
              <a:rPr lang="pt-BR" sz="6000" dirty="0">
                <a:ln>
                  <a:solidFill>
                    <a:schemeClr val="bg1">
                      <a:alpha val="11000"/>
                    </a:schemeClr>
                  </a:solidFill>
                </a:ln>
                <a:solidFill>
                  <a:srgbClr val="00AEEF"/>
                </a:solidFill>
                <a:latin typeface="Segoe Light" pitchFamily="34" charset="0"/>
              </a:rPr>
              <a:t>de conceito</a:t>
            </a:r>
          </a:p>
        </p:txBody>
      </p:sp>
      <p:sp>
        <p:nvSpPr>
          <p:cNvPr id="3" name="Espaço Reservado para Texto 2">
            <a:extLst>
              <a:ext uri="{FF2B5EF4-FFF2-40B4-BE49-F238E27FC236}">
                <a16:creationId xmlns:a16="http://schemas.microsoft.com/office/drawing/2014/main" id="{2519A6C8-DB1A-77AA-B8D2-2A351E0E12B2}"/>
              </a:ext>
            </a:extLst>
          </p:cNvPr>
          <p:cNvSpPr>
            <a:spLocks noGrp="1"/>
          </p:cNvSpPr>
          <p:nvPr>
            <p:ph type="body" sz="quarter" idx="10"/>
          </p:nvPr>
        </p:nvSpPr>
        <p:spPr>
          <a:xfrm>
            <a:off x="519112" y="2030483"/>
            <a:ext cx="6024812" cy="1228028"/>
          </a:xfrm>
        </p:spPr>
        <p:txBody>
          <a:bodyPr/>
          <a:lstStyle/>
          <a:p>
            <a:r>
              <a:rPr lang="pt-BR" sz="2400" dirty="0">
                <a:solidFill>
                  <a:schemeClr val="bg1">
                    <a:alpha val="98000"/>
                  </a:schemeClr>
                </a:solidFill>
                <a:latin typeface="+mj-lt"/>
              </a:rPr>
              <a:t> - Persistência de dados</a:t>
            </a:r>
          </a:p>
          <a:p>
            <a:r>
              <a:rPr lang="pt-BR" sz="2400" dirty="0">
                <a:solidFill>
                  <a:schemeClr val="bg1">
                    <a:alpha val="98000"/>
                  </a:schemeClr>
                </a:solidFill>
                <a:latin typeface="+mj-lt"/>
              </a:rPr>
              <a:t> - Design pattern para API</a:t>
            </a:r>
          </a:p>
          <a:p>
            <a:r>
              <a:rPr lang="pt-BR" sz="2400" dirty="0">
                <a:solidFill>
                  <a:schemeClr val="bg1">
                    <a:alpha val="98000"/>
                  </a:schemeClr>
                </a:solidFill>
                <a:latin typeface="+mj-lt"/>
              </a:rPr>
              <a:t> - Linguagem de desenvolvimento do front-</a:t>
            </a:r>
            <a:r>
              <a:rPr lang="pt-BR" sz="2400" dirty="0" err="1">
                <a:solidFill>
                  <a:schemeClr val="bg1">
                    <a:alpha val="98000"/>
                  </a:schemeClr>
                </a:solidFill>
                <a:latin typeface="+mj-lt"/>
              </a:rPr>
              <a:t>end</a:t>
            </a:r>
            <a:endParaRPr lang="pt-BR" sz="2400" dirty="0">
              <a:solidFill>
                <a:schemeClr val="bg1">
                  <a:alpha val="98000"/>
                </a:schemeClr>
              </a:solidFill>
              <a:latin typeface="+mj-lt"/>
            </a:endParaRPr>
          </a:p>
        </p:txBody>
      </p:sp>
      <p:sp>
        <p:nvSpPr>
          <p:cNvPr id="6" name="Slide Number Placeholder 3">
            <a:extLst>
              <a:ext uri="{FF2B5EF4-FFF2-40B4-BE49-F238E27FC236}">
                <a16:creationId xmlns:a16="http://schemas.microsoft.com/office/drawing/2014/main" id="{0FF82AAE-38FF-CC93-B1A7-B5A99D0CB8E6}"/>
              </a:ext>
            </a:extLst>
          </p:cNvPr>
          <p:cNvSpPr txBox="1">
            <a:spLocks/>
          </p:cNvSpPr>
          <p:nvPr/>
        </p:nvSpPr>
        <p:spPr>
          <a:xfrm>
            <a:off x="11796981" y="6145984"/>
            <a:ext cx="656468" cy="365125"/>
          </a:xfrm>
          <a:prstGeom prst="rect">
            <a:avLst/>
          </a:prstGeo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pt-BR" sz="3000" b="0" i="0" u="none" strike="noStrike" kern="1200" cap="none" spc="0" normalizeH="0" baseline="0" noProof="0" dirty="0">
                <a:ln>
                  <a:noFill/>
                </a:ln>
                <a:solidFill>
                  <a:schemeClr val="bg1"/>
                </a:solidFill>
                <a:effectLst/>
                <a:uLnTx/>
                <a:uFillTx/>
                <a:latin typeface="+mn-lt"/>
                <a:ea typeface="+mn-ea"/>
                <a:cs typeface="+mn-cs"/>
              </a:rPr>
              <a:t>3</a:t>
            </a:r>
          </a:p>
        </p:txBody>
      </p:sp>
    </p:spTree>
    <p:extLst>
      <p:ext uri="{BB962C8B-B14F-4D97-AF65-F5344CB8AC3E}">
        <p14:creationId xmlns:p14="http://schemas.microsoft.com/office/powerpoint/2010/main" val="94587502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E17713-808E-34FF-8294-89A7CE5A0F34}"/>
              </a:ext>
            </a:extLst>
          </p:cNvPr>
          <p:cNvSpPr>
            <a:spLocks noGrp="1"/>
          </p:cNvSpPr>
          <p:nvPr>
            <p:ph type="title"/>
          </p:nvPr>
        </p:nvSpPr>
        <p:spPr>
          <a:xfrm>
            <a:off x="519112" y="402776"/>
            <a:ext cx="11149013" cy="830997"/>
          </a:xfrm>
        </p:spPr>
        <p:txBody>
          <a:bodyPr/>
          <a:lstStyle/>
          <a:p>
            <a:r>
              <a:rPr lang="pt-BR" sz="6000" dirty="0">
                <a:ln>
                  <a:solidFill>
                    <a:schemeClr val="bg1">
                      <a:alpha val="11000"/>
                    </a:schemeClr>
                  </a:solidFill>
                </a:ln>
                <a:solidFill>
                  <a:srgbClr val="00AEEF"/>
                </a:solidFill>
                <a:latin typeface="Segoe Light" pitchFamily="34" charset="0"/>
              </a:rPr>
              <a:t>Evolução do projeto</a:t>
            </a:r>
          </a:p>
        </p:txBody>
      </p:sp>
      <p:sp>
        <p:nvSpPr>
          <p:cNvPr id="3" name="Espaço Reservado para Texto 2">
            <a:extLst>
              <a:ext uri="{FF2B5EF4-FFF2-40B4-BE49-F238E27FC236}">
                <a16:creationId xmlns:a16="http://schemas.microsoft.com/office/drawing/2014/main" id="{2519A6C8-DB1A-77AA-B8D2-2A351E0E12B2}"/>
              </a:ext>
            </a:extLst>
          </p:cNvPr>
          <p:cNvSpPr>
            <a:spLocks noGrp="1"/>
          </p:cNvSpPr>
          <p:nvPr>
            <p:ph type="body" sz="quarter" idx="10"/>
          </p:nvPr>
        </p:nvSpPr>
        <p:spPr>
          <a:xfrm>
            <a:off x="519112" y="2030483"/>
            <a:ext cx="6024812" cy="1228028"/>
          </a:xfrm>
        </p:spPr>
        <p:txBody>
          <a:bodyPr/>
          <a:lstStyle/>
          <a:p>
            <a:r>
              <a:rPr lang="pt-BR" sz="2400" dirty="0">
                <a:solidFill>
                  <a:schemeClr val="bg1">
                    <a:alpha val="98000"/>
                  </a:schemeClr>
                </a:solidFill>
                <a:latin typeface="+mj-lt"/>
              </a:rPr>
              <a:t> - Utilização de </a:t>
            </a:r>
            <a:r>
              <a:rPr lang="pt-BR" sz="2400" i="1" dirty="0">
                <a:solidFill>
                  <a:schemeClr val="bg1">
                    <a:alpha val="98000"/>
                  </a:schemeClr>
                </a:solidFill>
                <a:latin typeface="+mj-lt"/>
              </a:rPr>
              <a:t>feature</a:t>
            </a:r>
            <a:r>
              <a:rPr lang="pt-BR" sz="2400" dirty="0">
                <a:solidFill>
                  <a:schemeClr val="bg1">
                    <a:alpha val="98000"/>
                  </a:schemeClr>
                </a:solidFill>
                <a:latin typeface="+mj-lt"/>
              </a:rPr>
              <a:t> </a:t>
            </a:r>
            <a:r>
              <a:rPr lang="pt-BR" sz="2400" i="1" dirty="0">
                <a:solidFill>
                  <a:schemeClr val="bg1">
                    <a:alpha val="98000"/>
                  </a:schemeClr>
                </a:solidFill>
                <a:latin typeface="+mj-lt"/>
              </a:rPr>
              <a:t>toggles</a:t>
            </a:r>
          </a:p>
          <a:p>
            <a:r>
              <a:rPr lang="pt-BR" sz="2400" i="1" dirty="0">
                <a:solidFill>
                  <a:schemeClr val="bg1">
                    <a:alpha val="98000"/>
                  </a:schemeClr>
                </a:solidFill>
                <a:latin typeface="+mj-lt"/>
              </a:rPr>
              <a:t>-  </a:t>
            </a:r>
            <a:r>
              <a:rPr lang="pt-BR" sz="2400" dirty="0">
                <a:solidFill>
                  <a:schemeClr val="bg1">
                    <a:alpha val="98000"/>
                  </a:schemeClr>
                </a:solidFill>
                <a:latin typeface="+mj-lt"/>
              </a:rPr>
              <a:t>Utilização de cache</a:t>
            </a:r>
          </a:p>
          <a:p>
            <a:r>
              <a:rPr lang="pt-BR" sz="2400" dirty="0">
                <a:solidFill>
                  <a:schemeClr val="bg1">
                    <a:alpha val="98000"/>
                  </a:schemeClr>
                </a:solidFill>
                <a:latin typeface="+mj-lt"/>
              </a:rPr>
              <a:t> - Implementação de segurança robusta</a:t>
            </a:r>
          </a:p>
        </p:txBody>
      </p:sp>
      <p:sp>
        <p:nvSpPr>
          <p:cNvPr id="6" name="Slide Number Placeholder 3">
            <a:extLst>
              <a:ext uri="{FF2B5EF4-FFF2-40B4-BE49-F238E27FC236}">
                <a16:creationId xmlns:a16="http://schemas.microsoft.com/office/drawing/2014/main" id="{0FF82AAE-38FF-CC93-B1A7-B5A99D0CB8E6}"/>
              </a:ext>
            </a:extLst>
          </p:cNvPr>
          <p:cNvSpPr txBox="1">
            <a:spLocks/>
          </p:cNvSpPr>
          <p:nvPr/>
        </p:nvSpPr>
        <p:spPr>
          <a:xfrm>
            <a:off x="11796981" y="6145984"/>
            <a:ext cx="656468" cy="365125"/>
          </a:xfrm>
          <a:prstGeom prst="rect">
            <a:avLst/>
          </a:prstGeo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pt-BR" sz="3000" b="0" i="0" u="none" strike="noStrike" kern="1200" cap="none" spc="0" normalizeH="0" baseline="0" noProof="0" dirty="0">
                <a:ln>
                  <a:noFill/>
                </a:ln>
                <a:solidFill>
                  <a:schemeClr val="bg1"/>
                </a:solidFill>
                <a:effectLst/>
                <a:uLnTx/>
                <a:uFillTx/>
                <a:latin typeface="+mn-lt"/>
                <a:ea typeface="+mn-ea"/>
                <a:cs typeface="+mn-cs"/>
              </a:rPr>
              <a:t>3</a:t>
            </a:r>
          </a:p>
        </p:txBody>
      </p:sp>
    </p:spTree>
    <p:extLst>
      <p:ext uri="{BB962C8B-B14F-4D97-AF65-F5344CB8AC3E}">
        <p14:creationId xmlns:p14="http://schemas.microsoft.com/office/powerpoint/2010/main" val="240381538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422366" y="2795742"/>
            <a:ext cx="3344091" cy="940628"/>
          </a:xfrm>
          <a:prstGeom prst="rect">
            <a:avLst/>
          </a:prstGeom>
        </p:spPr>
        <p:txBody>
          <a:bodyPr vert="horz" lIns="121899" tIns="60949" rIns="121899" bIns="60949" rtlCol="0" anchor="b">
            <a:noAutofit/>
          </a:bodyPr>
          <a:lstStyle>
            <a:lvl1pPr algn="ctr" defTabSz="914400" rtl="0" eaLnBrk="1" latinLnBrk="0" hangingPunct="1">
              <a:lnSpc>
                <a:spcPct val="80000"/>
              </a:lnSpc>
              <a:spcBef>
                <a:spcPct val="0"/>
              </a:spcBef>
              <a:buNone/>
              <a:defRPr lang="en-US" sz="6000" b="0" i="0" kern="1200" dirty="0">
                <a:ln>
                  <a:solidFill>
                    <a:schemeClr val="bg1">
                      <a:alpha val="11000"/>
                    </a:schemeClr>
                  </a:solidFill>
                </a:ln>
                <a:gradFill flip="none" rotWithShape="1">
                  <a:gsLst>
                    <a:gs pos="0">
                      <a:srgbClr val="0070BA"/>
                    </a:gs>
                    <a:gs pos="100000">
                      <a:srgbClr val="8EBCEB"/>
                    </a:gs>
                  </a:gsLst>
                  <a:lin ang="16200000" scaled="0"/>
                  <a:tileRect/>
                </a:gradFill>
                <a:effectLst>
                  <a:glow rad="63500">
                    <a:schemeClr val="bg2">
                      <a:lumMod val="25000"/>
                      <a:alpha val="31000"/>
                    </a:schemeClr>
                  </a:glow>
                </a:effectLst>
                <a:latin typeface="Segoe Semibold" pitchFamily="34" charset="0"/>
                <a:ea typeface="+mn-ea"/>
                <a:cs typeface="Segoe Semibold" pitchFamily="34" charset="0"/>
              </a:defRPr>
            </a:lvl1pPr>
          </a:lstStyle>
          <a:p>
            <a:pPr algn="l"/>
            <a:r>
              <a:rPr lang="pt-BR" dirty="0">
                <a:solidFill>
                  <a:srgbClr val="00AEEF"/>
                </a:solidFill>
                <a:effectLst/>
                <a:latin typeface="Segoe Light" pitchFamily="34" charset="0"/>
              </a:rPr>
              <a:t>Obrigado</a:t>
            </a:r>
            <a:endParaRPr lang="en-US" dirty="0">
              <a:solidFill>
                <a:srgbClr val="00AEEF"/>
              </a:solidFill>
              <a:effectLst/>
              <a:latin typeface="Segoe Light" pitchFamily="34" charset="0"/>
            </a:endParaRPr>
          </a:p>
        </p:txBody>
      </p:sp>
      <p:sp>
        <p:nvSpPr>
          <p:cNvPr id="4" name="Slide Number Placeholder 3"/>
          <p:cNvSpPr txBox="1">
            <a:spLocks/>
          </p:cNvSpPr>
          <p:nvPr/>
        </p:nvSpPr>
        <p:spPr>
          <a:xfrm>
            <a:off x="11796980" y="6138033"/>
            <a:ext cx="656468" cy="365125"/>
          </a:xfrm>
          <a:prstGeom prst="rect">
            <a:avLst/>
          </a:prstGeom>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pt-BR" sz="3000" dirty="0">
                <a:solidFill>
                  <a:schemeClr val="bg1"/>
                </a:solidFill>
              </a:rPr>
              <a:t>4</a:t>
            </a:r>
            <a:endParaRPr kumimoji="0" lang="pt-BR" sz="3000" b="0" i="0" u="none" strike="noStrike" kern="1200" cap="none" spc="0" normalizeH="0" baseline="0" noProof="0" dirty="0">
              <a:ln>
                <a:noFill/>
              </a:ln>
              <a:solidFill>
                <a:schemeClr val="bg1"/>
              </a:solidFill>
              <a:effectLst/>
              <a:uLnTx/>
              <a:uFillTx/>
              <a:latin typeface="+mn-lt"/>
              <a:ea typeface="+mn-ea"/>
              <a:cs typeface="+mn-cs"/>
            </a:endParaRP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Words>
  <Application>Microsoft Office PowerPoint</Application>
  <PresentationFormat>Personalizar</PresentationFormat>
  <Paragraphs>21</Paragraphs>
  <Slides>5</Slides>
  <Notes>1</Notes>
  <HiddenSlides>0</HiddenSlides>
  <MMClips>1</MMClips>
  <ScaleCrop>false</ScaleCrop>
  <HeadingPairs>
    <vt:vector size="6" baseType="variant">
      <vt:variant>
        <vt:lpstr>Fontes usadas</vt:lpstr>
      </vt:variant>
      <vt:variant>
        <vt:i4>6</vt:i4>
      </vt:variant>
      <vt:variant>
        <vt:lpstr>Tema</vt:lpstr>
      </vt:variant>
      <vt:variant>
        <vt:i4>2</vt:i4>
      </vt:variant>
      <vt:variant>
        <vt:lpstr>Títulos de slides</vt:lpstr>
      </vt:variant>
      <vt:variant>
        <vt:i4>5</vt:i4>
      </vt:variant>
    </vt:vector>
  </HeadingPairs>
  <TitlesOfParts>
    <vt:vector size="13" baseType="lpstr">
      <vt:lpstr>Arial</vt:lpstr>
      <vt:lpstr>Consolas</vt:lpstr>
      <vt:lpstr>Segoe UI</vt:lpstr>
      <vt:lpstr>Calibri Light</vt:lpstr>
      <vt:lpstr>Segoe Light</vt:lpstr>
      <vt:lpstr>Segoe UI Light</vt:lpstr>
      <vt:lpstr>MS1444_Windows Azure Template 16x9_r08a</vt:lpstr>
      <vt:lpstr>White with Consolas font for code slides</vt:lpstr>
      <vt:lpstr>My-Customers </vt:lpstr>
      <vt:lpstr>Apresentação do PowerPoint</vt:lpstr>
      <vt:lpstr>Provas de conceito</vt:lpstr>
      <vt:lpstr>Evolução do projeto</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2011-12-15T01:49:25Z</dcterms:created>
  <dcterms:modified xsi:type="dcterms:W3CDTF">2022-07-13T21:14:48Z</dcterms:modified>
</cp:coreProperties>
</file>